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    
    <Relationship Id="rId51" Target="slides/slide46.xml" Type="http://schemas.openxmlformats.org/officeDocument/2006/relationships/slide"/>
  
    
    <Relationship Id="rId52" Target="slides/slide47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38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39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04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40.pn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41.pn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42.pn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43.pn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44.pn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45.png" Type="http://schemas.openxmlformats.org/officeDocument/2006/relationships/image"/>
</Relationships>
</file>

<file path=ppt/slides/_rels/slide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46.png" Type="http://schemas.openxmlformats.org/officeDocument/2006/relationships/image"/>
</Relationships>
</file>

<file path=ppt/slides/_rels/slide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47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34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